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  <p:sldId id="284" r:id="rId3"/>
    <p:sldId id="285" r:id="rId4"/>
    <p:sldId id="286" r:id="rId5"/>
    <p:sldId id="288" r:id="rId6"/>
    <p:sldId id="287" r:id="rId7"/>
    <p:sldId id="28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94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6772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61579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808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5591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2276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1405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67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89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74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885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2242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407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394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30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441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BC90D90-C682-46D8-BD48-E6A5C9936D94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EB8E66A-A4B4-4C0E-ACCB-4C0457F9CC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782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9AEE2-74B9-4E54-B24B-D165F0437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85" y="671783"/>
            <a:ext cx="10364451" cy="1596177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Centaur" panose="02030504050205020304" pitchFamily="18" charset="0"/>
              </a:rPr>
              <a:t>Linux device driver</a:t>
            </a:r>
            <a:endParaRPr lang="en-IN" sz="5400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D9110-EB91-4171-A053-9C60E0CB512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4683" y="2938508"/>
            <a:ext cx="10363826" cy="28615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Day 11 PPT</a:t>
            </a:r>
          </a:p>
          <a:p>
            <a:pPr marL="0" indent="0" algn="ctr">
              <a:buNone/>
            </a:pPr>
            <a:r>
              <a:rPr lang="en-US" sz="3600" dirty="0"/>
              <a:t>                        -SUBITHRA s</a:t>
            </a:r>
          </a:p>
          <a:p>
            <a:pPr marL="0" indent="0" algn="ctr">
              <a:buNone/>
            </a:pPr>
            <a:r>
              <a:rPr lang="en-US" sz="3600" dirty="0"/>
              <a:t>   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896400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CE55706-000B-40C0-B987-8E093022953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37" y="2124347"/>
            <a:ext cx="6259382" cy="3520902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6C27E28-8842-4AE0-BCF8-D9667A316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75277"/>
          </a:xfrm>
        </p:spPr>
        <p:txBody>
          <a:bodyPr/>
          <a:lstStyle/>
          <a:p>
            <a:r>
              <a:rPr lang="en-US" dirty="0"/>
              <a:t>Creating and using static library</a:t>
            </a:r>
            <a:endParaRPr lang="en-IN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8737D1A-119F-47DD-957B-49B74E8DC2BC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6" t="38527" r="34190" b="28383"/>
          <a:stretch/>
        </p:blipFill>
        <p:spPr bwMode="auto">
          <a:xfrm>
            <a:off x="7061332" y="2900871"/>
            <a:ext cx="4758431" cy="19678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1590A-3379-4D3B-B37F-A8AE6CAECE89}"/>
              </a:ext>
            </a:extLst>
          </p:cNvPr>
          <p:cNvSpPr txBox="1"/>
          <p:nvPr/>
        </p:nvSpPr>
        <p:spPr>
          <a:xfrm>
            <a:off x="7474998" y="2124347"/>
            <a:ext cx="355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SINGLY LINKED LIST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6544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57391-AA9B-4DD1-A720-36A8944DB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75277"/>
          </a:xfrm>
        </p:spPr>
        <p:txBody>
          <a:bodyPr/>
          <a:lstStyle/>
          <a:p>
            <a:r>
              <a:rPr lang="en-US" dirty="0"/>
              <a:t>Creating and using static library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17925-5257-4EA2-9228-30E8A945AAB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9281" y="1393794"/>
            <a:ext cx="11532719" cy="6501700"/>
          </a:xfrm>
        </p:spPr>
        <p:txBody>
          <a:bodyPr>
            <a:noAutofit/>
          </a:bodyPr>
          <a:lstStyle/>
          <a:p>
            <a:r>
              <a:rPr lang="en-US" sz="1800" cap="none" dirty="0"/>
              <a:t>create a static library (</a:t>
            </a:r>
            <a:r>
              <a:rPr lang="en-US" sz="1800" cap="none" dirty="0" err="1"/>
              <a:t>libmy_library.a</a:t>
            </a:r>
            <a:r>
              <a:rPr lang="en-US" sz="1800" cap="none" dirty="0"/>
              <a:t>) from </a:t>
            </a:r>
            <a:r>
              <a:rPr lang="en-US" sz="1800" cap="none" dirty="0" err="1"/>
              <a:t>my_library.o</a:t>
            </a:r>
            <a:r>
              <a:rPr lang="en-US" sz="1800" cap="none" dirty="0"/>
              <a:t>:</a:t>
            </a:r>
          </a:p>
          <a:p>
            <a:pPr marL="0" indent="0">
              <a:buNone/>
            </a:pPr>
            <a:r>
              <a:rPr lang="en-US" sz="1800" cap="none" dirty="0" err="1"/>
              <a:t>ar</a:t>
            </a:r>
            <a:r>
              <a:rPr lang="en-US" sz="1800" cap="none" dirty="0"/>
              <a:t> </a:t>
            </a:r>
            <a:r>
              <a:rPr lang="en-US" sz="1800" cap="none" dirty="0" err="1"/>
              <a:t>rcs</a:t>
            </a:r>
            <a:r>
              <a:rPr lang="en-US" sz="1800" cap="none" dirty="0"/>
              <a:t> </a:t>
            </a:r>
            <a:r>
              <a:rPr lang="en-US" sz="1800" cap="none" dirty="0" err="1"/>
              <a:t>libmy_library.a</a:t>
            </a:r>
            <a:r>
              <a:rPr lang="en-US" sz="1800" cap="none" dirty="0"/>
              <a:t> </a:t>
            </a:r>
            <a:r>
              <a:rPr lang="en-US" sz="1800" cap="none" dirty="0" err="1"/>
              <a:t>my_library.o</a:t>
            </a:r>
            <a:endParaRPr lang="en-US" sz="1800" cap="none" dirty="0"/>
          </a:p>
          <a:p>
            <a:r>
              <a:rPr lang="en-US" sz="1800" cap="none" dirty="0" err="1"/>
              <a:t>ar</a:t>
            </a:r>
            <a:r>
              <a:rPr lang="en-US" sz="1800" cap="none" dirty="0"/>
              <a:t>: archive command used to create, modify, and extract files from archives.</a:t>
            </a:r>
          </a:p>
          <a:p>
            <a:r>
              <a:rPr lang="en-US" sz="1800" cap="none" dirty="0" err="1"/>
              <a:t>rcs</a:t>
            </a:r>
            <a:r>
              <a:rPr lang="en-US" sz="1800" cap="none" dirty="0"/>
              <a:t>: flags for </a:t>
            </a:r>
            <a:r>
              <a:rPr lang="en-US" sz="1800" cap="none" dirty="0" err="1"/>
              <a:t>ar</a:t>
            </a:r>
            <a:r>
              <a:rPr lang="en-US" sz="1800" cap="none" dirty="0"/>
              <a:t> command:</a:t>
            </a:r>
          </a:p>
          <a:p>
            <a:r>
              <a:rPr lang="en-US" sz="1800" cap="none" dirty="0"/>
              <a:t>r: insert files into the archive (replace if they already exist).</a:t>
            </a:r>
          </a:p>
          <a:p>
            <a:r>
              <a:rPr lang="en-US" sz="1800" cap="none" dirty="0"/>
              <a:t>c: create the archive if it doesn't exist.</a:t>
            </a:r>
          </a:p>
          <a:p>
            <a:r>
              <a:rPr lang="en-US" sz="1800" cap="none" dirty="0"/>
              <a:t>s: write an index (symbol table) to the archive, which speeds up linking.</a:t>
            </a:r>
          </a:p>
          <a:p>
            <a:r>
              <a:rPr lang="en-US" sz="1800" cap="none" dirty="0" err="1"/>
              <a:t>libmy_library.a</a:t>
            </a:r>
            <a:r>
              <a:rPr lang="en-US" sz="1800" cap="none" dirty="0"/>
              <a:t>: name of the archive/library being created.</a:t>
            </a:r>
          </a:p>
          <a:p>
            <a:r>
              <a:rPr lang="en-US" sz="1800" cap="none" dirty="0" err="1"/>
              <a:t>my_library.o</a:t>
            </a:r>
            <a:r>
              <a:rPr lang="en-US" sz="1800" cap="none" dirty="0"/>
              <a:t>: object file to include in the library.</a:t>
            </a:r>
          </a:p>
          <a:p>
            <a:r>
              <a:rPr lang="en-US" sz="1800" cap="none" dirty="0"/>
              <a:t>compile </a:t>
            </a:r>
            <a:r>
              <a:rPr lang="en-US" sz="1800" cap="none" dirty="0" err="1"/>
              <a:t>main.c</a:t>
            </a:r>
            <a:r>
              <a:rPr lang="en-US" sz="1800" cap="none" dirty="0"/>
              <a:t> and link it with </a:t>
            </a:r>
            <a:r>
              <a:rPr lang="en-US" sz="1800" cap="none" dirty="0" err="1"/>
              <a:t>libmy_library.a</a:t>
            </a:r>
            <a:r>
              <a:rPr lang="en-US" sz="1800" cap="none" dirty="0"/>
              <a:t> to create an executable (</a:t>
            </a:r>
            <a:r>
              <a:rPr lang="en-US" sz="1800" cap="none" dirty="0" err="1"/>
              <a:t>my_executable</a:t>
            </a:r>
            <a:r>
              <a:rPr lang="en-US" sz="1800" cap="none" dirty="0"/>
              <a:t>):</a:t>
            </a:r>
          </a:p>
          <a:p>
            <a:endParaRPr lang="en-US" sz="1800" cap="none" dirty="0"/>
          </a:p>
        </p:txBody>
      </p:sp>
    </p:spTree>
    <p:extLst>
      <p:ext uri="{BB962C8B-B14F-4D97-AF65-F5344CB8AC3E}">
        <p14:creationId xmlns:p14="http://schemas.microsoft.com/office/powerpoint/2010/main" val="172475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05FD0-ABE7-4BA6-B7E4-FAD4AFCFF4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1600" cap="none" dirty="0" err="1"/>
              <a:t>gcc</a:t>
            </a:r>
            <a:r>
              <a:rPr lang="en-US" sz="1600" cap="none" dirty="0"/>
              <a:t> </a:t>
            </a:r>
            <a:r>
              <a:rPr lang="en-US" sz="1600" cap="none" dirty="0" err="1"/>
              <a:t>main.c</a:t>
            </a:r>
            <a:r>
              <a:rPr lang="en-US" sz="1600" cap="none" dirty="0"/>
              <a:t> -o </a:t>
            </a:r>
            <a:r>
              <a:rPr lang="en-US" sz="1600" cap="none" dirty="0" err="1"/>
              <a:t>my_executable</a:t>
            </a:r>
            <a:r>
              <a:rPr lang="en-US" sz="1600" cap="none" dirty="0"/>
              <a:t> -l. -</a:t>
            </a:r>
            <a:r>
              <a:rPr lang="en-US" sz="1600" cap="none" dirty="0" err="1"/>
              <a:t>lmy_library</a:t>
            </a:r>
            <a:endParaRPr lang="en-US" sz="1600" cap="none" dirty="0"/>
          </a:p>
          <a:p>
            <a:r>
              <a:rPr lang="en-US" sz="1600" cap="none" dirty="0" err="1"/>
              <a:t>gcc</a:t>
            </a:r>
            <a:r>
              <a:rPr lang="en-US" sz="1600" cap="none" dirty="0"/>
              <a:t>: the gnu compiler collection, used for compiling and linking c code.</a:t>
            </a:r>
          </a:p>
          <a:p>
            <a:r>
              <a:rPr lang="en-US" sz="1600" cap="none" dirty="0" err="1"/>
              <a:t>main.c</a:t>
            </a:r>
            <a:r>
              <a:rPr lang="en-US" sz="1600" cap="none" dirty="0"/>
              <a:t>: the main source file to be compiled.</a:t>
            </a:r>
          </a:p>
          <a:p>
            <a:r>
              <a:rPr lang="en-US" sz="1600" cap="none" dirty="0"/>
              <a:t>-o </a:t>
            </a:r>
            <a:r>
              <a:rPr lang="en-US" sz="1600" cap="none" dirty="0" err="1"/>
              <a:t>my_executable</a:t>
            </a:r>
            <a:r>
              <a:rPr lang="en-US" sz="1600" cap="none" dirty="0"/>
              <a:t>: specifies the output file name (</a:t>
            </a:r>
            <a:r>
              <a:rPr lang="en-US" sz="1600" cap="none" dirty="0" err="1"/>
              <a:t>my_executable</a:t>
            </a:r>
            <a:r>
              <a:rPr lang="en-US" sz="1600" cap="none" dirty="0"/>
              <a:t>).</a:t>
            </a:r>
          </a:p>
          <a:p>
            <a:r>
              <a:rPr lang="en-US" sz="1600" cap="none" dirty="0"/>
              <a:t>-l.: specifies the directory to search for libraries. here, it's the current directory (.).</a:t>
            </a:r>
          </a:p>
          <a:p>
            <a:r>
              <a:rPr lang="en-US" sz="1600" cap="none" dirty="0"/>
              <a:t>-</a:t>
            </a:r>
            <a:r>
              <a:rPr lang="en-US" sz="1600" cap="none" dirty="0" err="1"/>
              <a:t>lmy_library</a:t>
            </a:r>
            <a:r>
              <a:rPr lang="en-US" sz="1600" cap="none" dirty="0"/>
              <a:t>: links against the library </a:t>
            </a:r>
            <a:r>
              <a:rPr lang="en-US" sz="1600" cap="none" dirty="0" err="1"/>
              <a:t>libmy_library.a</a:t>
            </a:r>
            <a:r>
              <a:rPr lang="en-US" sz="1600" cap="none" dirty="0"/>
              <a:t>. the -l flag indicates that </a:t>
            </a:r>
            <a:r>
              <a:rPr lang="en-US" sz="1600" cap="none" dirty="0" err="1"/>
              <a:t>gcc</a:t>
            </a:r>
            <a:r>
              <a:rPr lang="en-US" sz="1600" cap="none" dirty="0"/>
              <a:t> should search for a library named </a:t>
            </a:r>
            <a:r>
              <a:rPr lang="en-US" sz="1600" cap="none" dirty="0" err="1"/>
              <a:t>my_library</a:t>
            </a:r>
            <a:r>
              <a:rPr lang="en-US" sz="1600" cap="none" dirty="0"/>
              <a:t>, appending lib and .a to the given name.</a:t>
            </a:r>
          </a:p>
          <a:p>
            <a:endParaRPr lang="en-IN" sz="1600" cap="non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8B698E-13E1-4A63-8848-C96CD75A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75277"/>
          </a:xfrm>
        </p:spPr>
        <p:txBody>
          <a:bodyPr/>
          <a:lstStyle/>
          <a:p>
            <a:r>
              <a:rPr lang="en-US" dirty="0"/>
              <a:t>Creating and using static library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4086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7A1F84-D802-4186-B16C-721B9EC3CA36}"/>
              </a:ext>
            </a:extLst>
          </p:cNvPr>
          <p:cNvSpPr txBox="1"/>
          <p:nvPr/>
        </p:nvSpPr>
        <p:spPr>
          <a:xfrm>
            <a:off x="5680451" y="2864808"/>
            <a:ext cx="6094520" cy="3078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571500" algn="l"/>
              </a:tabLst>
            </a:pP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gcc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-c -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fPIC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linklist.c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main.c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---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fPIC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flag is used to generate position-independent code, which is necessary for creating shared libraries.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571500" algn="l"/>
              </a:tabLst>
            </a:pP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gcc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-shared -o liblink.so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linklist.o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main.o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--- </a:t>
            </a:r>
            <a:r>
              <a:rPr lang="en-IN" sz="1400" dirty="0">
                <a:solidFill>
                  <a:srgbClr val="0D0D0D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creates a shared library named </a:t>
            </a:r>
            <a:r>
              <a: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linlink.so from the object file </a:t>
            </a:r>
            <a:r>
              <a:rPr lang="en-IN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linklist.o</a:t>
            </a:r>
            <a:r>
              <a: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IN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main.o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gcc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main.o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-o 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my_exe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-L. -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llinklist</a:t>
            </a: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---</a:t>
            </a:r>
            <a:r>
              <a:rPr lang="en-IN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>
              <a:lnSpc>
                <a:spcPct val="107000"/>
              </a:lnSpc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-L. specifies the current directory.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llinklist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links against the library 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liblinklist.a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The -l flag indicates that 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gcc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should search for a library named 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linklist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it will automatically look for 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liblinklist.a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my_exe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--- linked with the static library </a:t>
            </a:r>
            <a:r>
              <a:rPr lang="en-IN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liblinklist.a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contains the implementation of the linked list functions.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./</a:t>
            </a:r>
            <a:r>
              <a:rPr lang="en-IN" sz="1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my_exe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--- for executing the file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D00327-E8A9-4FF4-96EB-0AF9716FF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5" t="15404" r="28786" b="25049"/>
          <a:stretch/>
        </p:blipFill>
        <p:spPr>
          <a:xfrm>
            <a:off x="417029" y="2864808"/>
            <a:ext cx="4980594" cy="33404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F116BF1-FC89-4B6D-9AA4-ABAB74C4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19125"/>
            <a:ext cx="10363200" cy="1595438"/>
          </a:xfrm>
        </p:spPr>
        <p:txBody>
          <a:bodyPr/>
          <a:lstStyle/>
          <a:p>
            <a:r>
              <a:rPr lang="en-US" dirty="0"/>
              <a:t>Creating and using DYNAMIC library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2836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3F3FA6-A91E-496E-8119-1DA3B5A216A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7" t="46573" r="8901" b="43025"/>
          <a:stretch/>
        </p:blipFill>
        <p:spPr bwMode="auto">
          <a:xfrm>
            <a:off x="2503501" y="3429000"/>
            <a:ext cx="5736319" cy="56957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666646-77EA-42F8-B15B-98D4A5CAFE8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7" t="39716" r="7457" b="33097"/>
          <a:stretch/>
        </p:blipFill>
        <p:spPr bwMode="auto">
          <a:xfrm>
            <a:off x="2511121" y="3756025"/>
            <a:ext cx="5727356" cy="148865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AF8901-53A0-4410-A8D7-8EAC6AD69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75277"/>
          </a:xfrm>
        </p:spPr>
        <p:txBody>
          <a:bodyPr/>
          <a:lstStyle/>
          <a:p>
            <a:r>
              <a:rPr lang="en-US" dirty="0"/>
              <a:t>Creating and using DYNAMIC library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247354-5F35-45D4-BF64-76921A68A8EF}"/>
              </a:ext>
            </a:extLst>
          </p:cNvPr>
          <p:cNvSpPr txBox="1"/>
          <p:nvPr/>
        </p:nvSpPr>
        <p:spPr>
          <a:xfrm>
            <a:off x="4057094" y="2841148"/>
            <a:ext cx="355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DOUBLY LINKED LIST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019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6149D-4C5D-4BD8-B052-FB32E0DB46D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7028" y="2473624"/>
            <a:ext cx="10363826" cy="34241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latin typeface="Freestyle Script" panose="030804020302050B0404" pitchFamily="66" charset="0"/>
              </a:rPr>
              <a:t>THANK YOU</a:t>
            </a:r>
            <a:endParaRPr lang="en-IN" sz="7200" dirty="0"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25887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635</TotalTime>
  <Words>462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Centaur</vt:lpstr>
      <vt:lpstr>Courier New</vt:lpstr>
      <vt:lpstr>Freestyle Script</vt:lpstr>
      <vt:lpstr>Segoe UI</vt:lpstr>
      <vt:lpstr>Symbol</vt:lpstr>
      <vt:lpstr>Tw Cen MT</vt:lpstr>
      <vt:lpstr>Droplet</vt:lpstr>
      <vt:lpstr>Linux device driver</vt:lpstr>
      <vt:lpstr>Creating and using static library</vt:lpstr>
      <vt:lpstr>Creating and using static library</vt:lpstr>
      <vt:lpstr>Creating and using static library</vt:lpstr>
      <vt:lpstr>Creating and using DYNAMIC library</vt:lpstr>
      <vt:lpstr>Creating and using DYNAMIC library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</dc:title>
  <dc:creator>subithra s</dc:creator>
  <cp:lastModifiedBy>subithra s</cp:lastModifiedBy>
  <cp:revision>1</cp:revision>
  <dcterms:created xsi:type="dcterms:W3CDTF">2024-04-17T03:08:01Z</dcterms:created>
  <dcterms:modified xsi:type="dcterms:W3CDTF">2024-04-17T13:43:12Z</dcterms:modified>
</cp:coreProperties>
</file>

<file path=docProps/thumbnail.jpeg>
</file>